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DCED-80E4-560C-5768-26A10B318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096B2-ED96-4AAB-D14D-E04B184DB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52F69-901D-0D70-5FA0-463D333C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C1C3D-769E-1149-77DF-85B2140E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E8D04-39AC-132D-88C8-74B7C8F5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422A-5114-7C10-E78F-9A92DD4E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091C0-C8BC-035E-655F-BB50C5E7C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85E9C-68E9-02F2-1F89-8449B812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BA0F-F7B1-487D-D919-8FAAA538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CF06-F1AB-FEEB-D190-A648528D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1F8D3-470B-47EE-4C2A-6888F196B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DAC84-DEE8-FCBF-8F75-70155360D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B30B-D2D3-5F1D-D193-FD25A3C4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06EE-87B2-3A21-5F3B-898D214E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66998-7AD0-53BB-3E0B-6923FD6F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0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37AC-7211-4061-8364-2035D5F3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93D1A-2E8D-6C87-A3F2-A2290E557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1BA78-449D-7653-06FB-B9968779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D0419-6630-C8AE-C128-6E67F210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83F25-98BA-A4C0-5ABE-EBC7547D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17BE-7596-8038-C2DF-03A4BC7F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A2781-B06F-D440-EFAB-A0D1BA50E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96CFA-47A0-B2FD-2FF1-E6CDC72C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4DAB9-50E1-3FA2-0ACA-723D62F6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C85F-DC59-9C77-20F3-3DC1FBC2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3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DBAF-AD40-01FD-3955-B86C275F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20F4-1A3E-AE7A-D81D-7DBAF1952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3CEFE-48A9-DB74-493F-ABE5328AD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CFE77-D1D2-116C-342C-EDF02802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D72CE-2B52-4681-4E66-1F060103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94D90-CEA9-CB2B-5C17-854F0FB3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5655-DE23-8D6B-B856-7BB63179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14CC-7DDA-2A5A-861B-C08877815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D8180-DC10-7BCD-B14B-D11DD0BF8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2E335-436D-7139-01FE-80F0DF42A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53205-B8B5-FDE1-79E9-F8581B8F5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C799D2-C64E-DC8D-8B28-B0B226F8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E25EB-CA76-CC94-5898-53863A92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30876-6EEC-EF62-7512-8FF21F8A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9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7AF5-C02C-A0B1-DC84-C3232609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55643-2511-5047-F1CC-541C4796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22E58-F590-7963-F2F6-7D7E2737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F5B87-5820-A8B2-E1C4-322EAE79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C3818-6E54-A13D-8937-3228A9A9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5459C-8F05-9798-55E2-E32E9457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A3322-CF25-DD71-1947-77872480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5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5C66-4AD9-1BFF-A98E-7BAD505D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1B67-FDF0-A53A-8AF1-0B9D9EFB0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5E06F-0E9D-FFB5-EA3C-ADF933753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C016D-A08B-A8B2-49AD-3B222290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971B8-2B32-E9C2-4056-4E71158B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DC7D8-A530-FDFA-F162-F7F5882E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C722-16D9-82E9-895A-0B026930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D28CE4-5770-5650-0DEA-E3038618C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EFFFA-B1B5-91DE-DD5B-70F4547D5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A0F4C-0757-BF21-14AA-18A9059B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40AF2-3049-2B31-D71E-16832449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0785C-4122-AD6A-6813-E80D3910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7B58E-3455-F58D-8DC6-DB92922D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B4421-0944-47D6-E2FB-50E05FA55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99FD6-8327-9E4C-A3E2-580088933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1B1F-A5DB-4B66-B7B6-21970AABA6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56E9F-2D39-9D77-FFCF-02862BB6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C480-84E9-CB4D-54DF-112903412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2D07-9E6F-491C-A58F-F83D64D4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9F4D7E5-0738-CA17-DEBC-F4C10DD43413}"/>
              </a:ext>
            </a:extLst>
          </p:cNvPr>
          <p:cNvGrpSpPr/>
          <p:nvPr/>
        </p:nvGrpSpPr>
        <p:grpSpPr>
          <a:xfrm>
            <a:off x="2864056" y="648983"/>
            <a:ext cx="7303641" cy="5560034"/>
            <a:chOff x="2864056" y="648983"/>
            <a:chExt cx="7303641" cy="55600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2DE069-2B8C-EB06-0680-0D38B4EC2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4056" y="648983"/>
              <a:ext cx="7303641" cy="55600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932088F-E753-75D8-F970-3AE3793ED698}"/>
                </a:ext>
              </a:extLst>
            </p:cNvPr>
            <p:cNvSpPr/>
            <p:nvPr/>
          </p:nvSpPr>
          <p:spPr>
            <a:xfrm>
              <a:off x="4245428" y="3256382"/>
              <a:ext cx="2062066" cy="202474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34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Moore</dc:creator>
  <cp:lastModifiedBy>Keith Moore</cp:lastModifiedBy>
  <cp:revision>3</cp:revision>
  <dcterms:created xsi:type="dcterms:W3CDTF">2023-01-25T18:51:10Z</dcterms:created>
  <dcterms:modified xsi:type="dcterms:W3CDTF">2023-04-04T18:19:30Z</dcterms:modified>
</cp:coreProperties>
</file>